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70326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15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село Сладковское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Сладковского сельского поселения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муниципального района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</a:p>
          <a:p>
            <a:pPr algn="ctr"/>
            <a:endParaRPr lang="ru-RU" sz="1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ПОПЕЧИТЕЛЬСТВО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НАРОДНОЙ ТРЕЗВОСТИ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</a:t>
            </a:r>
          </a:p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9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Здоровое село - территория трезвости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</a:p>
          <a:p>
            <a:pPr algn="ctr"/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год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191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2022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549" y="106554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30 апреля в селе Сладковское прошел велопарад </a:t>
            </a:r>
            <a:r>
              <a:rPr lang="ru-RU" sz="2000" b="1" dirty="0">
                <a:solidFill>
                  <a:srgbClr val="FF0000"/>
                </a:solidFill>
                <a:latin typeface="-apple-system"/>
              </a:rPr>
              <a:t>"Привет, велосипед!",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посвященный Празднику Весны и Труда. Для нашего села такое спортивное мероприятие стало доброй традицией.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549" y="957704"/>
            <a:ext cx="4597785" cy="1737571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30" y="908720"/>
            <a:ext cx="3723058" cy="2481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915797"/>
            <a:ext cx="4427985" cy="1477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452220"/>
            <a:ext cx="4427985" cy="230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30" y="3587512"/>
            <a:ext cx="3723058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2022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90872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Подведены итоги конкурса рисунков </a:t>
            </a:r>
            <a:r>
              <a:rPr lang="ru-RU" b="1" dirty="0" smtClean="0">
                <a:solidFill>
                  <a:srgbClr val="FF0000"/>
                </a:solidFill>
              </a:rPr>
              <a:t>"Трезвый мир, трезвый двор,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трезвый дом"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1" y="908721"/>
            <a:ext cx="3672409" cy="936103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p-2\Desktop\рис\3Skm5B0sQfHfp7MGqP9d8mwiG1F5HjZI1nW0FAu3wiypR_FPaojdRsgCvnYhJrVbj5RGSH5bEJsipn0fQaUCQmU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2952328" cy="2135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hp-2\Desktop\рис\AD9ifZZW5DWJuEq8ZDJxmtY6ESX-c-Ec5w8gc4GDj17qdZIC3thS4IcsMBHqOvRvyHnsN14KzLmRunECv_FSgoH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880319" cy="2090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hp-2\Desktop\рис\OvISAjHjSgoJ3bLqsxmTeOos0dMYSqpZe9yGrRMGyOT7OBevJ52vtNs7o7S4F2j6wJUHaaqGRgwn41ih_Yw5zn2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88840"/>
            <a:ext cx="291404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hp-2\Desktop\рис\T_TsaScn7qFFbgjrNAAOzi415CeglP-uj0K9P5oNiivJ2CnXc-aNOp7-BA2v9EX1EZQwpfChfpkzdaEvxrgFkG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88840"/>
            <a:ext cx="2873004" cy="191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hp-2\Desktop\рис\2zf57EQkbsjccpLBEaTdCM7mkBxJonPo_z_mhRfIoz1hmTzjlbQ16f9tksnz9X-5iXD_emDKNFc-rMPxY-1qCDj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988840"/>
            <a:ext cx="2657148" cy="191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C:\Users\hp-2\Desktop\рис\xs9qjYiZR-J56KdFJUMlSfzCyUBMvKCvlTI3tQctMtJoGf0sRSWLqcH6L3sPQbE5k4neB_-jK5Y8Xk5IZe9zA2JQ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0605" y="4365104"/>
            <a:ext cx="2733883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62880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cap="all" dirty="0">
              <a:ln w="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4" y="417292"/>
            <a:ext cx="4104456" cy="5751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35942" y="1627164"/>
            <a:ext cx="4450008" cy="2769778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7396" y="2060848"/>
            <a:ext cx="4508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30 декабря 2019 года </a:t>
            </a:r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принято</a:t>
            </a:r>
            <a:endParaRPr lang="ru-RU" b="1" dirty="0"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Постановление № </a:t>
            </a:r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178 </a:t>
            </a:r>
            <a:endParaRPr lang="ru-RU" b="1" dirty="0" smtClean="0"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О создании попечительского Совета общественно-государственного движения «Попечительство </a:t>
            </a:r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о </a:t>
            </a:r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народной  трезвости»</a:t>
            </a:r>
          </a:p>
          <a:p>
            <a:pPr algn="ctr"/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 в Сладковском сельском поселении»</a:t>
            </a:r>
            <a:endParaRPr lang="ru-RU" sz="3200" b="1" dirty="0"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2445"/>
          <a:stretch>
            <a:fillRect/>
          </a:stretch>
        </p:blipFill>
        <p:spPr bwMode="auto">
          <a:xfrm>
            <a:off x="5076056" y="211639"/>
            <a:ext cx="38623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t="9084"/>
          <a:stretch>
            <a:fillRect/>
          </a:stretch>
        </p:blipFill>
        <p:spPr bwMode="auto">
          <a:xfrm>
            <a:off x="5076056" y="5085184"/>
            <a:ext cx="386230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ЗОЖ\Новая папка\1JsYo9YFKv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644" y="3532381"/>
            <a:ext cx="181058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DSC_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8255" y="676916"/>
            <a:ext cx="1872208" cy="2496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7543" y="915074"/>
            <a:ext cx="27581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Председатель  </a:t>
            </a:r>
            <a:r>
              <a:rPr lang="ru-RU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попечительского </a:t>
            </a:r>
            <a:r>
              <a:rPr lang="ru-RU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совета - Глава </a:t>
            </a:r>
            <a:r>
              <a:rPr lang="ru-RU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Слаковского сельского поселения </a:t>
            </a:r>
            <a:r>
              <a:rPr lang="ru-RU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Фефелова</a:t>
            </a:r>
            <a:r>
              <a:rPr lang="ru-RU" sz="2000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Лидия </a:t>
            </a:r>
            <a:r>
              <a:rPr lang="ru-RU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Петровна</a:t>
            </a:r>
            <a:r>
              <a:rPr lang="ru-RU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666" y="3923933"/>
            <a:ext cx="2970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Заместитель председателя </a:t>
            </a:r>
            <a:r>
              <a:rPr lang="ru-RU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попечительского Совета -Настоятель прихода во имя Архистратига Михаила,  Иеромонах </a:t>
            </a:r>
            <a:r>
              <a:rPr lang="ru-RU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Отец </a:t>
            </a:r>
            <a:r>
              <a:rPr lang="ru-RU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Герман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152" y="3769663"/>
            <a:ext cx="2886283" cy="1988590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66" y="794898"/>
            <a:ext cx="2794767" cy="2223781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p-2\Desktop\В ПРОЦЕССЕ\ДО 30,06\для презентации\1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770" y="927304"/>
            <a:ext cx="4130931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18864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План работы утверждается ежегодно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План работы  </a:t>
            </a:r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32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681" y="2204864"/>
            <a:ext cx="36039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Постановление от 30.12.2021 г. № 157 «Об утверждении Плана работы попечительского Совета </a:t>
            </a:r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общественно-государственного </a:t>
            </a:r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движения «Попечительство о народной трезвости» в Сладковском сельском поселении 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на 2022 год 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475" y="1988840"/>
            <a:ext cx="3783476" cy="2880320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второе полугодие  2021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445" y="971487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рамках Всероссийского дня трезвости в селе Сладковское прошла акция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Трезвость – </a:t>
            </a:r>
            <a:r>
              <a:rPr lang="ru-RU" b="1" dirty="0" smtClean="0">
                <a:solidFill>
                  <a:srgbClr val="FF0000"/>
                </a:solidFill>
              </a:rPr>
              <a:t>выбор сильных!»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Волонтеры организовали раздачу информационных буклетов о 7 аспектах здорового образа жизни.</a:t>
            </a:r>
            <a:br>
              <a:rPr lang="ru-RU" dirty="0"/>
            </a:br>
            <a:r>
              <a:rPr lang="ru-RU" dirty="0"/>
              <a:t>Во время раздачи буклетов волонтеры желали всем беречь свое здоровье и здоровье своих близких!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28" y="3795822"/>
            <a:ext cx="3703487" cy="2928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31" y="888194"/>
            <a:ext cx="3705125" cy="2778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14462" y="787741"/>
            <a:ext cx="4450008" cy="2769778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29" y="3795822"/>
            <a:ext cx="2529215" cy="2928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" y="3786475"/>
            <a:ext cx="2426552" cy="29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второе полугодие  2021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795" y="1144394"/>
            <a:ext cx="3474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23 сентября в селе Сладковское состоялся </a:t>
            </a:r>
            <a:r>
              <a:rPr lang="ru-RU" dirty="0" smtClean="0"/>
              <a:t>спортивный </a:t>
            </a:r>
            <a:r>
              <a:rPr lang="ru-RU" dirty="0"/>
              <a:t>праздник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"</a:t>
            </a:r>
            <a:r>
              <a:rPr lang="ru-RU" b="1" dirty="0">
                <a:solidFill>
                  <a:srgbClr val="FF0000"/>
                </a:solidFill>
              </a:rPr>
              <a:t>День здоровья"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smtClean="0"/>
              <a:t>месячника, посвящённого </a:t>
            </a:r>
            <a:r>
              <a:rPr lang="ru-RU" dirty="0"/>
              <a:t>Дню пенсионера в Свердловской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545753"/>
            <a:ext cx="3745503" cy="3022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05" y="3545753"/>
            <a:ext cx="4213101" cy="3022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06" y="737702"/>
            <a:ext cx="4213101" cy="2567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9" y="942138"/>
            <a:ext cx="3745502" cy="2198830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1309" y="1510858"/>
            <a:ext cx="4307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Дети из досуговых формирований </a:t>
            </a:r>
            <a:endParaRPr lang="ru-RU" sz="2000" dirty="0" smtClean="0"/>
          </a:p>
          <a:p>
            <a:pPr algn="ctr"/>
            <a:r>
              <a:rPr lang="ru-RU" sz="2000" dirty="0" smtClean="0"/>
              <a:t>Сладковского </a:t>
            </a:r>
            <a:r>
              <a:rPr lang="ru-RU" sz="2000" dirty="0"/>
              <a:t>ДК </a:t>
            </a:r>
            <a:endParaRPr lang="ru-RU" sz="2000" dirty="0" smtClean="0"/>
          </a:p>
          <a:p>
            <a:pPr algn="ctr"/>
            <a:r>
              <a:rPr lang="ru-RU" sz="2000" dirty="0" smtClean="0"/>
              <a:t>приняли </a:t>
            </a:r>
            <a:r>
              <a:rPr lang="ru-RU" sz="2000" dirty="0"/>
              <a:t>участие в конкурсе </a:t>
            </a:r>
            <a:r>
              <a:rPr lang="ru-RU" sz="2000" dirty="0" smtClean="0"/>
              <a:t>открыток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"Встречаем Новый год трезво</a:t>
            </a:r>
            <a:r>
              <a:rPr lang="ru-RU" sz="2000" b="1" dirty="0" smtClean="0">
                <a:solidFill>
                  <a:srgbClr val="FF0000"/>
                </a:solidFill>
              </a:rPr>
              <a:t>!"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второе полугодие  2021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12592"/>
            <a:ext cx="4032448" cy="2784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38" y="855367"/>
            <a:ext cx="3853438" cy="2798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38" y="3812592"/>
            <a:ext cx="3834438" cy="2784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57389" y="1340767"/>
            <a:ext cx="4301125" cy="2088233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2022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5126"/>
            <a:ext cx="5653987" cy="457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94337" y="6264619"/>
            <a:ext cx="619268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Информация подготовлена на основе материалов ЕРБ ВОЗ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3797" y="926367"/>
            <a:ext cx="5016406" cy="498351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31334" y="975832"/>
            <a:ext cx="491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Выпущены </a:t>
            </a:r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памятки «Алкоголь и </a:t>
            </a:r>
            <a:r>
              <a:rPr lang="en-US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COVID-19»</a:t>
            </a:r>
            <a:endParaRPr lang="ru-RU" b="1" dirty="0"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2022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52736"/>
            <a:ext cx="48245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</a:t>
            </a:r>
            <a:r>
              <a:rPr lang="ru-RU" sz="1600" dirty="0"/>
              <a:t>Сладковском ДК с учениками </a:t>
            </a:r>
            <a:endParaRPr lang="ru-RU" sz="1600" dirty="0" smtClean="0"/>
          </a:p>
          <a:p>
            <a:pPr algn="ctr"/>
            <a:r>
              <a:rPr lang="ru-RU" sz="1600" dirty="0" smtClean="0"/>
              <a:t>Сладковской </a:t>
            </a:r>
            <a:r>
              <a:rPr lang="ru-RU" sz="1600" dirty="0"/>
              <a:t>СОШ </a:t>
            </a:r>
            <a:r>
              <a:rPr lang="ru-RU" sz="1600" dirty="0" smtClean="0"/>
              <a:t>прошел </a:t>
            </a:r>
            <a:r>
              <a:rPr lang="ru-RU" sz="1600" dirty="0"/>
              <a:t>полезный разговор </a:t>
            </a:r>
            <a:endParaRPr lang="ru-RU" sz="1600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Вместе против наркотиков»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В </a:t>
            </a:r>
            <a:r>
              <a:rPr lang="ru-RU" sz="1600" dirty="0"/>
              <a:t>ходе разговора ребята узнали о последствиях употребления наркотиков</a:t>
            </a:r>
            <a:r>
              <a:rPr lang="ru-RU" sz="1600" dirty="0" smtClean="0"/>
              <a:t>, </a:t>
            </a:r>
            <a:r>
              <a:rPr lang="ru-RU" sz="1600" dirty="0"/>
              <a:t>методах вовлечения в употребление наркотических веществ, </a:t>
            </a:r>
            <a:endParaRPr lang="ru-RU" sz="1600" dirty="0" smtClean="0"/>
          </a:p>
          <a:p>
            <a:pPr algn="ctr"/>
            <a:r>
              <a:rPr lang="ru-RU" sz="1600" dirty="0" smtClean="0"/>
              <a:t>взаимосвязи </a:t>
            </a:r>
            <a:r>
              <a:rPr lang="ru-RU" sz="1600" dirty="0"/>
              <a:t>наркомании и преступности </a:t>
            </a:r>
            <a:endParaRPr lang="ru-RU" sz="1600" dirty="0" smtClean="0"/>
          </a:p>
          <a:p>
            <a:pPr algn="ctr"/>
            <a:r>
              <a:rPr lang="ru-RU" sz="1600" dirty="0" smtClean="0"/>
              <a:t>и </a:t>
            </a:r>
            <a:r>
              <a:rPr lang="ru-RU" sz="1600" dirty="0"/>
              <a:t>как уберечь себя и близких </a:t>
            </a:r>
            <a:r>
              <a:rPr lang="ru-RU" sz="1600" dirty="0" smtClean="0"/>
              <a:t>от </a:t>
            </a:r>
            <a:r>
              <a:rPr lang="ru-RU" sz="1600" dirty="0"/>
              <a:t>употребления </a:t>
            </a:r>
            <a:r>
              <a:rPr lang="ru-RU" sz="1600" dirty="0" smtClean="0"/>
              <a:t>наркотиков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0878" y="1052736"/>
            <a:ext cx="4597785" cy="2308324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37947" y="395720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Специалистами Сладковского </a:t>
            </a:r>
            <a:r>
              <a:rPr lang="ru-RU" dirty="0" smtClean="0">
                <a:solidFill>
                  <a:srgbClr val="000000"/>
                </a:solidFill>
              </a:rPr>
              <a:t>ДК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проведена акция 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"</a:t>
            </a:r>
            <a:r>
              <a:rPr lang="ru-RU" sz="2000" b="1" dirty="0">
                <a:solidFill>
                  <a:srgbClr val="FF0000"/>
                </a:solidFill>
              </a:rPr>
              <a:t>Я за некурящую Россию. А ты?"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>
                <a:solidFill>
                  <a:srgbClr val="000000"/>
                </a:solidFill>
              </a:rPr>
              <a:t>Цель акции заключается в привлечении внимания населения к проблеме курения 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и </a:t>
            </a:r>
            <a:r>
              <a:rPr lang="ru-RU" dirty="0">
                <a:solidFill>
                  <a:srgbClr val="000000"/>
                </a:solidFill>
              </a:rPr>
              <a:t>опасных последствий этой вредной </a:t>
            </a:r>
            <a:r>
              <a:rPr lang="ru-RU" dirty="0" smtClean="0">
                <a:solidFill>
                  <a:srgbClr val="000000"/>
                </a:solidFill>
              </a:rPr>
              <a:t>привычки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12162" y="3836820"/>
            <a:ext cx="4597785" cy="2328484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35" y="1171748"/>
            <a:ext cx="3828546" cy="2095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8" y="3827919"/>
            <a:ext cx="4032448" cy="239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330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hp-2</dc:creator>
  <cp:lastModifiedBy>Пользователь</cp:lastModifiedBy>
  <cp:revision>34</cp:revision>
  <dcterms:created xsi:type="dcterms:W3CDTF">2022-06-27T07:15:04Z</dcterms:created>
  <dcterms:modified xsi:type="dcterms:W3CDTF">2022-06-28T08:04:14Z</dcterms:modified>
</cp:coreProperties>
</file>